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7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1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7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0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6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7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6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C4BE-4DBC-4F01-8540-03B776CFEB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CFB3-FBEC-49D7-80E4-4BE20F984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8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1638"/>
            <a:ext cx="12444153" cy="79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1571" y="3000894"/>
            <a:ext cx="8102138" cy="183910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живу в России»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изображена на гербе нашей страны?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405525"/>
            <a:ext cx="3657600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" y="2405525"/>
            <a:ext cx="3953411" cy="23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51" y="2393843"/>
            <a:ext cx="3710574" cy="248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8250" y="1690688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225" y="1742228"/>
            <a:ext cx="19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1789526"/>
            <a:ext cx="206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2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праздник мы отмечаем 9 мая?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9" y="2558357"/>
            <a:ext cx="3736126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62" y="2658369"/>
            <a:ext cx="3185584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56" y="2558357"/>
            <a:ext cx="3736134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646" y="1853051"/>
            <a:ext cx="26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356" y="164746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народного единства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0422" y="1853051"/>
            <a:ext cx="223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0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одну из известных русско-народных сказок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381207"/>
            <a:ext cx="4382921" cy="24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85" y="2585472"/>
            <a:ext cx="273315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9" y="3150852"/>
            <a:ext cx="4127926" cy="32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450" y="1970116"/>
            <a:ext cx="4127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ертвой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аревне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9324" y="1970116"/>
            <a:ext cx="224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Русалочка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0422" y="2493336"/>
            <a:ext cx="259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8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дерево символ России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15" y="2757169"/>
            <a:ext cx="4003675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30" y="4341494"/>
            <a:ext cx="4271404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199090"/>
            <a:ext cx="3473450" cy="45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0" y="1454727"/>
            <a:ext cx="205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556" y="3659207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2618" y="2063645"/>
            <a:ext cx="22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0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собери разрезные картинки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yastatic.net/naydex/yandex-search/sqJRi6417/54c3994o1GS/Ys1GJzSFmhSSfi-ib786DVDYAiL9latJSl0E_Q2gxlSqeYFUV0LlkgfFsLxiDZVuDr8LVuusWbAzI-bpJKQX2C1ADis_ndXf32fiZGx9ukoFSAfioZ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1" y="1939925"/>
            <a:ext cx="4951331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88" y="1939925"/>
            <a:ext cx="3984362" cy="47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5" y="-13017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Нарисуй символ России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84539"/>
            <a:ext cx="7600950" cy="58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вопрос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Для викторины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0959" y="1891838"/>
            <a:ext cx="4450081" cy="4450081"/>
          </a:xfrm>
        </p:spPr>
      </p:pic>
    </p:spTree>
    <p:extLst>
      <p:ext uri="{BB962C8B-B14F-4D97-AF65-F5344CB8AC3E}">
        <p14:creationId xmlns:p14="http://schemas.microsoft.com/office/powerpoint/2010/main" val="29117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5" y="2347107"/>
            <a:ext cx="3718713" cy="19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0198" y="1708839"/>
            <a:ext cx="177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Россия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7" y="2369764"/>
            <a:ext cx="3507778" cy="19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01" y="1690688"/>
            <a:ext cx="303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Китай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r="9619"/>
          <a:stretch/>
        </p:blipFill>
        <p:spPr bwMode="auto">
          <a:xfrm>
            <a:off x="8443384" y="2369764"/>
            <a:ext cx="3031067" cy="21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2200" y="1690688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Ярославль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6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России называются…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44" y="2457643"/>
            <a:ext cx="3846498" cy="21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3385" y="1676401"/>
            <a:ext cx="285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Россияне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9" y="2579795"/>
            <a:ext cx="3673261" cy="20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066" y="16906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Руссофобы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1035" y="1690688"/>
            <a:ext cx="313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Коммунисты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06" y="2456897"/>
            <a:ext cx="3563469" cy="23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России – город…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4" name="Picture 1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1" y="2090422"/>
            <a:ext cx="4093812" cy="205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20" y="2090422"/>
            <a:ext cx="3465022" cy="23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32" y="2090422"/>
            <a:ext cx="3634201" cy="24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841" y="1468799"/>
            <a:ext cx="363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Москва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3898" y="1433958"/>
            <a:ext cx="323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2. Ярославль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64613" y="1429078"/>
            <a:ext cx="326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Санкт- Петербург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3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живем в городе…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71" y="2054209"/>
            <a:ext cx="3948213" cy="22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" y="1963466"/>
            <a:ext cx="3468775" cy="23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80" y="2063311"/>
            <a:ext cx="3938871" cy="22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883" y="1379913"/>
            <a:ext cx="360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Ростов Великий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6466" y="1306033"/>
            <a:ext cx="24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Ярославль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5518" y="1321724"/>
            <a:ext cx="290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Анапа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7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Должность главы нашего государства…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625" y="3649287"/>
            <a:ext cx="340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Мэр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5810" y="3649286"/>
            <a:ext cx="304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Министр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5082" y="3649286"/>
            <a:ext cx="3508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Президент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6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в России – это…( выбери изображение)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2" y="3136247"/>
            <a:ext cx="3792689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6" y="3302534"/>
            <a:ext cx="3673474" cy="23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60" y="3136247"/>
            <a:ext cx="3043237" cy="31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8275" y="2318840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5025" y="2235001"/>
            <a:ext cx="112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69513" y="223500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1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 нашей стране выбирает президента?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9" y="2765425"/>
            <a:ext cx="3832578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644775"/>
            <a:ext cx="4047066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919" y="2565399"/>
            <a:ext cx="3407833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0" y="1962150"/>
            <a:ext cx="27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162" y="1962150"/>
            <a:ext cx="273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648" y="1962150"/>
            <a:ext cx="381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Василиса Премудрая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5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флаг нашей страны: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656"/>
            <a:ext cx="3671984" cy="25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95" y="3034656"/>
            <a:ext cx="3829215" cy="25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21" y="3034656"/>
            <a:ext cx="3767151" cy="25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2066925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950" y="2066925"/>
            <a:ext cx="24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2575" y="2066925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164</Words>
  <Application>Microsoft Office PowerPoint</Application>
  <PresentationFormat>Широкоэкранный</PresentationFormat>
  <Paragraphs>52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Викторина «Я живу в России»</vt:lpstr>
      <vt:lpstr>Наша страна называется…</vt:lpstr>
      <vt:lpstr>Граждане России называются…</vt:lpstr>
      <vt:lpstr>Столица России – город…</vt:lpstr>
      <vt:lpstr>Мы живем в городе…</vt:lpstr>
      <vt:lpstr>Должность главы нашего государства…</vt:lpstr>
      <vt:lpstr>Президент в России – это…( выбери изображение)</vt:lpstr>
      <vt:lpstr>Кто в нашей стране выбирает президента?</vt:lpstr>
      <vt:lpstr>Выбери флаг нашей страны:</vt:lpstr>
      <vt:lpstr>Какая птица изображена на гербе нашей страны?</vt:lpstr>
      <vt:lpstr>Какой праздник мы отмечаем 9 мая?</vt:lpstr>
      <vt:lpstr>Назови одну из известных русско-народных сказок</vt:lpstr>
      <vt:lpstr>Какое дерево символ России</vt:lpstr>
      <vt:lpstr>Задание: собери разрезные картинки</vt:lpstr>
      <vt:lpstr>Нарисуй символ России</vt:lpstr>
      <vt:lpstr>Музыкальный вопрос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balab</dc:creator>
  <cp:lastModifiedBy>MOU</cp:lastModifiedBy>
  <cp:revision>23</cp:revision>
  <dcterms:created xsi:type="dcterms:W3CDTF">2025-04-03T15:49:29Z</dcterms:created>
  <dcterms:modified xsi:type="dcterms:W3CDTF">2025-04-07T10:19:39Z</dcterms:modified>
</cp:coreProperties>
</file>