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6" r:id="rId4"/>
    <p:sldId id="265" r:id="rId5"/>
    <p:sldId id="259" r:id="rId6"/>
    <p:sldId id="268" r:id="rId7"/>
    <p:sldId id="262" r:id="rId8"/>
    <p:sldId id="269" r:id="rId9"/>
    <p:sldId id="263" r:id="rId10"/>
    <p:sldId id="270" r:id="rId11"/>
    <p:sldId id="264" r:id="rId12"/>
    <p:sldId id="271" r:id="rId13"/>
    <p:sldId id="266" r:id="rId14"/>
    <p:sldId id="272" r:id="rId15"/>
    <p:sldId id="273" r:id="rId16"/>
    <p:sldId id="267" r:id="rId17"/>
    <p:sldId id="274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75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\Desktop\Курс Вперед\Пособие_Экран знаний\видео\Новая папка\картинки\1620129752_2-phonoteka_org-p-fon-dlya-prezentatsii-narodnie-traditsii-2.jpg"/>
          <p:cNvPicPr>
            <a:picLocks noChangeAspect="1" noChangeArrowheads="1"/>
          </p:cNvPicPr>
          <p:nvPr/>
        </p:nvPicPr>
        <p:blipFill>
          <a:blip r:embed="rId2" cstate="print"/>
          <a:srcRect l="127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124744"/>
            <a:ext cx="80648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ИГРА-ВИКТОРИНА «Традиции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обычаи народов России»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ля детей с ОВЗ 6-7 лет </a:t>
            </a:r>
          </a:p>
          <a:p>
            <a:pPr algn="ctr"/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284984"/>
            <a:ext cx="5076056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smtClean="0"/>
              <a:t>Подготовили и провели: Большакова К.Л.,</a:t>
            </a:r>
          </a:p>
          <a:p>
            <a:pPr algn="r"/>
            <a:r>
              <a:rPr lang="ru-RU" sz="2400" b="1" dirty="0" smtClean="0"/>
              <a:t>Мартышкина М.Н.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260648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МДОУ «Детский сад № 158»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4797152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Ярославль</a:t>
            </a:r>
          </a:p>
          <a:p>
            <a:pPr algn="ctr"/>
            <a:r>
              <a:rPr lang="ru-RU" sz="2400" dirty="0" smtClean="0"/>
              <a:t>Апрель, 2022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\Desktop\Курс Вперед\Пособие_Экран знаний\видео\Новая папка\картинки\1620129790_52-phonoteka_org-p-fon-dlya-prezentatsii-narodnie-traditsii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и\Desktop\Курс Вперед\Пособие_Экран знаний\Р1-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7705" y="1340768"/>
            <a:ext cx="5400598" cy="390850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5517232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«ПРЕДМЕТЫ БЫТА»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\Desktop\Курс Вперед\Пособие_Экран знаний\видео\Новая папка\картинки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и\Desktop\Курс Вперед\Пособие_Экран знаний\видео\Новая папка\Фото\IMG-0f7a47d26d54bee60c34fd5df54be941-V_.jpg"/>
          <p:cNvPicPr>
            <a:picLocks noChangeAspect="1" noChangeArrowheads="1"/>
          </p:cNvPicPr>
          <p:nvPr/>
        </p:nvPicPr>
        <p:blipFill>
          <a:blip r:embed="rId3" cstate="print"/>
          <a:srcRect l="5000" t="9221" r="42913" b="9220"/>
          <a:stretch>
            <a:fillRect/>
          </a:stretch>
        </p:blipFill>
        <p:spPr bwMode="auto">
          <a:xfrm>
            <a:off x="971600" y="476671"/>
            <a:ext cx="5472608" cy="3980079"/>
          </a:xfrm>
          <a:prstGeom prst="rect">
            <a:avLst/>
          </a:prstGeom>
          <a:noFill/>
        </p:spPr>
      </p:pic>
      <p:pic>
        <p:nvPicPr>
          <p:cNvPr id="7170" name="Picture 2" descr="C:\Users\и\Desktop\Курс Вперед\Пособие_Экран знаний\видео\Новая папка\Фото\IMG-7fb61a462a820407970727f1d19248b7-V_.jpg"/>
          <p:cNvPicPr>
            <a:picLocks noChangeAspect="1" noChangeArrowheads="1"/>
          </p:cNvPicPr>
          <p:nvPr/>
        </p:nvPicPr>
        <p:blipFill>
          <a:blip r:embed="rId4" cstate="print"/>
          <a:srcRect l="9602" r="13854"/>
          <a:stretch>
            <a:fillRect/>
          </a:stretch>
        </p:blipFill>
        <p:spPr bwMode="auto">
          <a:xfrm>
            <a:off x="1801882" y="2276872"/>
            <a:ext cx="6864308" cy="405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\Desktop\Курс Вперед\Пособие_Экран знаний\видео\Новая папка\картинки\1620129790_52-phonoteka_org-p-fon-dlya-prezentatsii-narodnie-traditsii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и\Desktop\Курс Вперед\Пособие_Экран знаний\Р1-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7705" y="1340768"/>
            <a:ext cx="5400598" cy="39085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5517232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«МУЗЫКАЛЬНЫЕ ИНСТРУМЕНТЫ»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\Desktop\Курс Вперед\Пособие_Экран знаний\видео\Новая папка\картинки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и\Desktop\Курс Вперед\Пособие_Экран знаний\видео\Новая папка\Фото\IMG-99b75430b1202d345d23a73e761d6ce3-V_.jpg"/>
          <p:cNvPicPr>
            <a:picLocks noChangeAspect="1" noChangeArrowheads="1"/>
          </p:cNvPicPr>
          <p:nvPr/>
        </p:nvPicPr>
        <p:blipFill>
          <a:blip r:embed="rId3" cstate="print"/>
          <a:srcRect l="13146" t="4515" r="25903"/>
          <a:stretch>
            <a:fillRect/>
          </a:stretch>
        </p:blipFill>
        <p:spPr bwMode="auto">
          <a:xfrm>
            <a:off x="1043608" y="260647"/>
            <a:ext cx="5400600" cy="3823043"/>
          </a:xfrm>
          <a:prstGeom prst="rect">
            <a:avLst/>
          </a:prstGeom>
          <a:noFill/>
        </p:spPr>
      </p:pic>
      <p:pic>
        <p:nvPicPr>
          <p:cNvPr id="10244" name="Picture 4" descr="C:\Users\и\Desktop\Курс Вперед\Пособие_Экран знаний\видео\Новая папка\Фото\IMG-83b45797547e0b812412d9dabe25e1a8-V_.jpg"/>
          <p:cNvPicPr>
            <a:picLocks noChangeAspect="1" noChangeArrowheads="1"/>
          </p:cNvPicPr>
          <p:nvPr/>
        </p:nvPicPr>
        <p:blipFill>
          <a:blip r:embed="rId4" cstate="print"/>
          <a:srcRect l="18107" t="10789" r="11728"/>
          <a:stretch>
            <a:fillRect/>
          </a:stretch>
        </p:blipFill>
        <p:spPr bwMode="auto">
          <a:xfrm>
            <a:off x="1475656" y="1196752"/>
            <a:ext cx="6192688" cy="3557902"/>
          </a:xfrm>
          <a:prstGeom prst="rect">
            <a:avLst/>
          </a:prstGeom>
          <a:noFill/>
        </p:spPr>
      </p:pic>
      <p:pic>
        <p:nvPicPr>
          <p:cNvPr id="10245" name="Picture 5" descr="C:\Users\и\Desktop\Курс Вперед\Пособие_Экран знаний\видео\Новая папка\Фото\IMG-cb7f4f7eeb4dbab50ab19cc91378117e-V_.jpg"/>
          <p:cNvPicPr>
            <a:picLocks noChangeAspect="1" noChangeArrowheads="1"/>
          </p:cNvPicPr>
          <p:nvPr/>
        </p:nvPicPr>
        <p:blipFill>
          <a:blip r:embed="rId5" cstate="print"/>
          <a:srcRect l="30864" t="4515" r="17398" b="4515"/>
          <a:stretch>
            <a:fillRect/>
          </a:stretch>
        </p:blipFill>
        <p:spPr bwMode="auto">
          <a:xfrm>
            <a:off x="2699792" y="2132856"/>
            <a:ext cx="5400600" cy="3888432"/>
          </a:xfrm>
          <a:prstGeom prst="rect">
            <a:avLst/>
          </a:prstGeom>
          <a:noFill/>
        </p:spPr>
      </p:pic>
      <p:pic>
        <p:nvPicPr>
          <p:cNvPr id="10243" name="Picture 3" descr="C:\Users\и\Desktop\Курс Вперед\Пособие_Экран знаний\видео\Новая папка\Фото\IMG-5858be08bf31ef0733621fbf28c981e6-V_.jpg"/>
          <p:cNvPicPr>
            <a:picLocks noChangeAspect="1" noChangeArrowheads="1"/>
          </p:cNvPicPr>
          <p:nvPr/>
        </p:nvPicPr>
        <p:blipFill>
          <a:blip r:embed="rId6" cstate="print"/>
          <a:srcRect l="24485" t="9220" r="3223"/>
          <a:stretch>
            <a:fillRect/>
          </a:stretch>
        </p:blipFill>
        <p:spPr bwMode="auto">
          <a:xfrm>
            <a:off x="2339752" y="2780928"/>
            <a:ext cx="616734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\Desktop\Курс Вперед\Пособие_Экран знаний\видео\Новая папка\картинки\1620129790_52-phonoteka_org-p-fon-dlya-prezentatsii-narodnie-traditsii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и\Desktop\Курс Вперед\Пособие_Экран знаний\Р1-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7705" y="1340768"/>
            <a:ext cx="5400597" cy="39085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5517232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«НАРОДНЫЕ ПРОМЫСЛЫ»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02700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(По выбору педагога в зависимости от возможности детей.)</a:t>
            </a:r>
          </a:p>
          <a:p>
            <a:pPr algn="ctr"/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\Desktop\Курс Вперед\Пособие_Экран знаний\видео\Новая папка\картинки\1620129790_52-phonoteka_org-p-fon-dlya-prezentatsii-narodnie-traditsii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и\Desktop\Курс Вперед\Пособие_Экран знаний\Р1-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7705" y="1340768"/>
            <a:ext cx="5400597" cy="39085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5517232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«ЖИВОТНЫЕ»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\Desktop\Курс Вперед\Пособие_Экран знаний\видео\Новая папка\картинки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C:\Users\и\Desktop\Курс Вперед\Пособие_Экран знаний\видео\Новая папка\Фото\IMG-3669e59c56819f54294b87bbea5a22f8-V_.jpg"/>
          <p:cNvPicPr>
            <a:picLocks noChangeAspect="1" noChangeArrowheads="1"/>
          </p:cNvPicPr>
          <p:nvPr/>
        </p:nvPicPr>
        <p:blipFill>
          <a:blip r:embed="rId3" cstate="print"/>
          <a:srcRect l="25903"/>
          <a:stretch>
            <a:fillRect/>
          </a:stretch>
        </p:blipFill>
        <p:spPr bwMode="auto">
          <a:xfrm>
            <a:off x="1187624" y="404664"/>
            <a:ext cx="6347505" cy="3870970"/>
          </a:xfrm>
          <a:prstGeom prst="rect">
            <a:avLst/>
          </a:prstGeom>
          <a:noFill/>
        </p:spPr>
      </p:pic>
      <p:pic>
        <p:nvPicPr>
          <p:cNvPr id="15364" name="Picture 4" descr="C:\Users\и\Desktop\Курс Вперед\Пособие_Экран знаний\видео\Новая папка\Фото\IMG-2ed5c2e48f982a10efdb30aa86c80361-V_.jpg"/>
          <p:cNvPicPr>
            <a:picLocks noChangeAspect="1" noChangeArrowheads="1"/>
          </p:cNvPicPr>
          <p:nvPr/>
        </p:nvPicPr>
        <p:blipFill>
          <a:blip r:embed="rId4" cstate="print"/>
          <a:srcRect l="13854" t="2947" r="13854"/>
          <a:stretch>
            <a:fillRect/>
          </a:stretch>
        </p:blipFill>
        <p:spPr bwMode="auto">
          <a:xfrm>
            <a:off x="1835696" y="2132856"/>
            <a:ext cx="6751331" cy="409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\Desktop\Курс Вперед\Пособие_Экран знаний\видео\Новая папка\картинки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8064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Подведение итогов, Награждение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698" name="Picture 2" descr="C:\Users\и\Desktop\Курс Вперед\Пособие_Экран знаний\видео\Новая папка\Фото\IMG-3dec77110cbd2ff803896b22bb8d0c61-V.jpg"/>
          <p:cNvPicPr>
            <a:picLocks noChangeAspect="1" noChangeArrowheads="1"/>
          </p:cNvPicPr>
          <p:nvPr/>
        </p:nvPicPr>
        <p:blipFill>
          <a:blip r:embed="rId3" cstate="print"/>
          <a:srcRect l="14563" t="7652" r="10311"/>
          <a:stretch>
            <a:fillRect/>
          </a:stretch>
        </p:blipFill>
        <p:spPr bwMode="auto">
          <a:xfrm>
            <a:off x="1043607" y="1700808"/>
            <a:ext cx="6092925" cy="3384376"/>
          </a:xfrm>
          <a:prstGeom prst="rect">
            <a:avLst/>
          </a:prstGeom>
          <a:noFill/>
        </p:spPr>
      </p:pic>
      <p:pic>
        <p:nvPicPr>
          <p:cNvPr id="29699" name="Picture 3" descr="C:\Users\и\Desktop\Курс Вперед\Пособие_Экран знаний\видео\Новая папка\Фото\IMG-88864a8ed9be6dc6c526954154dd77ac-V_.jpg"/>
          <p:cNvPicPr>
            <a:picLocks noChangeAspect="1" noChangeArrowheads="1"/>
          </p:cNvPicPr>
          <p:nvPr/>
        </p:nvPicPr>
        <p:blipFill>
          <a:blip r:embed="rId4" cstate="print"/>
          <a:srcRect l="14563" t="6084" r="13146"/>
          <a:stretch>
            <a:fillRect/>
          </a:stretch>
        </p:blipFill>
        <p:spPr bwMode="auto">
          <a:xfrm>
            <a:off x="1691680" y="2204864"/>
            <a:ext cx="6010412" cy="3528392"/>
          </a:xfrm>
          <a:prstGeom prst="rect">
            <a:avLst/>
          </a:prstGeom>
          <a:noFill/>
        </p:spPr>
      </p:pic>
      <p:pic>
        <p:nvPicPr>
          <p:cNvPr id="29700" name="Picture 4" descr="C:\Users\и\Desktop\Курс Вперед\Пособие_Экран знаний\видео\Новая папка\Фото\IMG-d5d9d3d803405505e8ca0c9b48903446-V_.jpg"/>
          <p:cNvPicPr>
            <a:picLocks noChangeAspect="1" noChangeArrowheads="1"/>
          </p:cNvPicPr>
          <p:nvPr/>
        </p:nvPicPr>
        <p:blipFill>
          <a:blip r:embed="rId5" cstate="print"/>
          <a:srcRect l="11728" t="2947" r="17397" b="2947"/>
          <a:stretch>
            <a:fillRect/>
          </a:stretch>
        </p:blipFill>
        <p:spPr bwMode="auto">
          <a:xfrm>
            <a:off x="2339752" y="2852936"/>
            <a:ext cx="612068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и\Desktop\Курс Вперед\Пособие_Экран знаний\видео\Новая папка\картинки\1620129720_23-phonoteka_org-p-fon-dlya-prezentatsii-narodnie-traditsii-26.jpg"/>
          <p:cNvPicPr>
            <a:picLocks noChangeAspect="1" noChangeArrowheads="1"/>
          </p:cNvPicPr>
          <p:nvPr/>
        </p:nvPicPr>
        <p:blipFill>
          <a:blip r:embed="rId2" cstate="print"/>
          <a:srcRect l="18450" r="22829" b="2751"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2564904"/>
            <a:ext cx="65882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\Desktop\Курс Вперед\Пособие_Экран знаний\видео\Новая папка\картинки\1620129790_52-phonoteka_org-p-fon-dlya-prezentatsii-narodnie-traditsii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</a:t>
            </a:r>
            <a:r>
              <a:rPr lang="ru-RU" sz="2400" b="1" dirty="0" smtClean="0"/>
              <a:t>обобщение и систематизация знаний детей об обычаях и традициях народов России</a:t>
            </a:r>
            <a:r>
              <a:rPr lang="ru-RU" sz="2400" b="1" dirty="0" smtClean="0"/>
              <a:t>.</a:t>
            </a:r>
            <a:endParaRPr lang="ru-RU" sz="2400" b="1" spc="50" dirty="0"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48880"/>
            <a:ext cx="8136904" cy="432048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u="sng" dirty="0" err="1" smtClean="0"/>
              <a:t>Коррекционно</a:t>
            </a:r>
            <a:r>
              <a:rPr lang="ru-RU" sz="2400" b="1" u="sng" dirty="0" smtClean="0"/>
              <a:t> </a:t>
            </a:r>
            <a:r>
              <a:rPr lang="ru-RU" sz="2400" b="1" u="sng" dirty="0" smtClean="0"/>
              <a:t>– образовательные:</a:t>
            </a:r>
            <a:endParaRPr lang="ru-RU" sz="2400" b="1" dirty="0" smtClean="0"/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/>
              <a:t>Закрепить у детей представление о России как о многонациональной </a:t>
            </a:r>
            <a:r>
              <a:rPr lang="ru-RU" sz="2400" dirty="0" smtClean="0"/>
              <a:t>стране.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/>
              <a:t>Прививать </a:t>
            </a:r>
            <a:r>
              <a:rPr lang="ru-RU" sz="2400" dirty="0" smtClean="0"/>
              <a:t>интерес к народным традициям, фольклору, </a:t>
            </a:r>
            <a:r>
              <a:rPr lang="ru-RU" sz="2400" dirty="0" smtClean="0"/>
              <a:t>истории.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/>
              <a:t>Активизировать </a:t>
            </a:r>
            <a:r>
              <a:rPr lang="ru-RU" sz="2400" dirty="0" smtClean="0"/>
              <a:t>лексический запас по теме</a:t>
            </a:r>
            <a:r>
              <a:rPr lang="ru-RU" sz="2400" dirty="0" smtClean="0"/>
              <a:t>.</a:t>
            </a:r>
          </a:p>
          <a:p>
            <a:pPr lvl="0" algn="just">
              <a:buNone/>
            </a:pPr>
            <a:r>
              <a:rPr lang="ru-RU" sz="2400" b="1" u="sng" dirty="0" err="1" smtClean="0"/>
              <a:t>Коррекционно</a:t>
            </a:r>
            <a:r>
              <a:rPr lang="ru-RU" sz="2400" b="1" u="sng" dirty="0" smtClean="0"/>
              <a:t> – развивающие: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/>
              <a:t>Развивать психические процессы (память, внимание, мышление</a:t>
            </a:r>
            <a:r>
              <a:rPr lang="ru-RU" sz="2400" dirty="0" smtClean="0"/>
              <a:t>).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/>
              <a:t>Развивать </a:t>
            </a:r>
            <a:r>
              <a:rPr lang="ru-RU" sz="2400" dirty="0" smtClean="0"/>
              <a:t>слуховое </a:t>
            </a:r>
            <a:r>
              <a:rPr lang="ru-RU" sz="2400" dirty="0" smtClean="0"/>
              <a:t>восприятие.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/>
              <a:t>Совершенствовать </a:t>
            </a:r>
            <a:r>
              <a:rPr lang="ru-RU" sz="2400" dirty="0" smtClean="0"/>
              <a:t>общую и мелкую моторику.</a:t>
            </a:r>
          </a:p>
          <a:p>
            <a:pPr lvl="0" algn="just">
              <a:buNone/>
            </a:pP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201622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Задачи.</a:t>
            </a:r>
            <a:endParaRPr lang="ru-RU" sz="3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\Desktop\Курс Вперед\Пособие_Экран знаний\видео\Новая папка\картинки\1620129790_52-phonoteka_org-p-fon-dlya-prezentatsii-narodnie-traditsii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08912" cy="30963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u="sng" dirty="0" err="1" smtClean="0"/>
              <a:t>Коррекционно</a:t>
            </a:r>
            <a:r>
              <a:rPr lang="ru-RU" sz="2400" b="1" u="sng" dirty="0" smtClean="0"/>
              <a:t> – воспитательные:</a:t>
            </a:r>
            <a:endParaRPr lang="ru-RU" sz="2400" b="1" dirty="0" smtClean="0"/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/>
              <a:t>Воспитывать любовь к Родине, чувство гордости за свою </a:t>
            </a:r>
            <a:r>
              <a:rPr lang="ru-RU" sz="2400" dirty="0" smtClean="0"/>
              <a:t>страну.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/>
              <a:t>Создать </a:t>
            </a:r>
            <a:r>
              <a:rPr lang="ru-RU" sz="2400" dirty="0" smtClean="0"/>
              <a:t>доброжелательный климат в детском </a:t>
            </a:r>
            <a:r>
              <a:rPr lang="ru-RU" sz="2400" dirty="0" smtClean="0"/>
              <a:t>коллективе.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/>
              <a:t>Воспитывать </a:t>
            </a:r>
            <a:r>
              <a:rPr lang="ru-RU" sz="2400" dirty="0" smtClean="0"/>
              <a:t>организованность, дисциплинированность, умение работать в команде, договариваться, помогать друг другу.</a:t>
            </a:r>
          </a:p>
          <a:p>
            <a:pPr algn="just"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и\Desktop\Курс Вперед\Пособие_Экран знаний\видео\Новая папка\картинки\1620129720_23-phonoteka_org-p-fon-dlya-prezentatsii-narodnie-traditsii-26.jpg"/>
          <p:cNvPicPr>
            <a:picLocks noChangeAspect="1" noChangeArrowheads="1"/>
          </p:cNvPicPr>
          <p:nvPr/>
        </p:nvPicPr>
        <p:blipFill>
          <a:blip r:embed="rId2" cstate="print"/>
          <a:srcRect l="18450" r="22829" b="2751"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2564904"/>
            <a:ext cx="65882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Ход мероприятия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и\Desktop\Курс Вперед\Пособие_Экран знаний\видео\Новая папка\картинки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7584" y="188640"/>
            <a:ext cx="8064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Сообщение темы викторины, Разделение на команды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8" name="Picture 6" descr="C:\Users\и\Desktop\Курс Вперед\Пособие_Экран знаний\видео\Новая папка\Фото\IMG-5343b7c7af19804d5896fbb0d1a358ab-V__.jpg"/>
          <p:cNvPicPr>
            <a:picLocks noChangeAspect="1" noChangeArrowheads="1"/>
          </p:cNvPicPr>
          <p:nvPr/>
        </p:nvPicPr>
        <p:blipFill>
          <a:blip r:embed="rId3" cstate="print"/>
          <a:srcRect r="21885"/>
          <a:stretch>
            <a:fillRect/>
          </a:stretch>
        </p:blipFill>
        <p:spPr bwMode="auto">
          <a:xfrm>
            <a:off x="1187624" y="1844824"/>
            <a:ext cx="5720794" cy="3312368"/>
          </a:xfrm>
          <a:prstGeom prst="rect">
            <a:avLst/>
          </a:prstGeom>
          <a:noFill/>
        </p:spPr>
      </p:pic>
      <p:pic>
        <p:nvPicPr>
          <p:cNvPr id="3079" name="Picture 7" descr="C:\Users\и\Desktop\Курс Вперед\Пособие_Экран знаний\видео\Новая папка\Фото\IMG-dfd4fd0e52b28036becd0197038e9022-V_.jpg"/>
          <p:cNvPicPr>
            <a:picLocks noChangeAspect="1" noChangeArrowheads="1"/>
          </p:cNvPicPr>
          <p:nvPr/>
        </p:nvPicPr>
        <p:blipFill>
          <a:blip r:embed="rId4" cstate="print"/>
          <a:srcRect l="15981" t="6084" r="13854"/>
          <a:stretch>
            <a:fillRect/>
          </a:stretch>
        </p:blipFill>
        <p:spPr bwMode="auto">
          <a:xfrm>
            <a:off x="2483768" y="2564904"/>
            <a:ext cx="6176362" cy="3735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\Desktop\Курс Вперед\Пособие_Экран знаний\видео\Новая папка\картинки\1620129790_52-phonoteka_org-p-fon-dlya-prezentatsii-narodnie-traditsii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и\Desktop\Курс Вперед\Пособие_Экран знаний\Р1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40768"/>
            <a:ext cx="5400600" cy="390850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5517232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«НАЦИОНАЛЬНЫЕ КОСТЮМЫ»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\Desktop\Курс Вперед\Пособие_Экран знаний\видео\Новая папка\картинки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и\Desktop\Курс Вперед\Пособие_Экран знаний\видео\Новая папка\Фото\IMG-03680a319d3612d6de5c884cac14003f-V_.jpg"/>
          <p:cNvPicPr>
            <a:picLocks noChangeAspect="1" noChangeArrowheads="1"/>
          </p:cNvPicPr>
          <p:nvPr/>
        </p:nvPicPr>
        <p:blipFill>
          <a:blip r:embed="rId3" cstate="print"/>
          <a:srcRect l="15272" t="12357" r="15272"/>
          <a:stretch>
            <a:fillRect/>
          </a:stretch>
        </p:blipFill>
        <p:spPr bwMode="auto">
          <a:xfrm>
            <a:off x="1043607" y="332656"/>
            <a:ext cx="5935509" cy="3384376"/>
          </a:xfrm>
          <a:prstGeom prst="rect">
            <a:avLst/>
          </a:prstGeom>
          <a:noFill/>
        </p:spPr>
      </p:pic>
      <p:pic>
        <p:nvPicPr>
          <p:cNvPr id="5126" name="Picture 6" descr="C:\Users\и\Desktop\Курс Вперед\Пособие_Экран знаний\видео\Новая папка\Фото\IMG-865e779ccdf254eedb7de45b0ee6f0b8-V_.jpg"/>
          <p:cNvPicPr>
            <a:picLocks noChangeAspect="1" noChangeArrowheads="1"/>
          </p:cNvPicPr>
          <p:nvPr/>
        </p:nvPicPr>
        <p:blipFill>
          <a:blip r:embed="rId4" cstate="print"/>
          <a:srcRect l="10311" t="13926" r="19524"/>
          <a:stretch>
            <a:fillRect/>
          </a:stretch>
        </p:blipFill>
        <p:spPr bwMode="auto">
          <a:xfrm>
            <a:off x="1691680" y="1700808"/>
            <a:ext cx="6365138" cy="3528392"/>
          </a:xfrm>
          <a:prstGeom prst="rect">
            <a:avLst/>
          </a:prstGeom>
          <a:noFill/>
        </p:spPr>
      </p:pic>
      <p:pic>
        <p:nvPicPr>
          <p:cNvPr id="5127" name="Picture 7" descr="C:\Users\и\Desktop\Курс Вперед\Пособие_Экран знаний\видео\Новая папка\Фото\IMG-1be146381c490accdad604ca87e86634-V_.jpg"/>
          <p:cNvPicPr>
            <a:picLocks noChangeAspect="1" noChangeArrowheads="1"/>
          </p:cNvPicPr>
          <p:nvPr/>
        </p:nvPicPr>
        <p:blipFill>
          <a:blip r:embed="rId5" cstate="print"/>
          <a:srcRect l="16689" t="15494" r="13854"/>
          <a:stretch>
            <a:fillRect/>
          </a:stretch>
        </p:blipFill>
        <p:spPr bwMode="auto">
          <a:xfrm>
            <a:off x="2555776" y="2924944"/>
            <a:ext cx="615583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\Desktop\Курс Вперед\Пособие_Экран знаний\видео\Новая папка\картинки\1620129790_52-phonoteka_org-p-fon-dlya-prezentatsii-narodnie-traditsii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и\Desktop\Курс Вперед\Пособие_Экран знаний\Р1-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7704" y="1340768"/>
            <a:ext cx="5400600" cy="390850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5517232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«ЖИЛИЩА»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\Desktop\Курс Вперед\Пособие_Экран знаний\видео\Новая папка\картинки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и\Desktop\Курс Вперед\Пособие_Экран знаний\видео\Новая папка\Фото\IMG-7250cdeb9fe350e52db3f4bb1e5e58a0-V_.jpg"/>
          <p:cNvPicPr>
            <a:picLocks noChangeAspect="1" noChangeArrowheads="1"/>
          </p:cNvPicPr>
          <p:nvPr/>
        </p:nvPicPr>
        <p:blipFill>
          <a:blip r:embed="rId3" cstate="print"/>
          <a:srcRect t="12049" r="10789" b="24536"/>
          <a:stretch>
            <a:fillRect/>
          </a:stretch>
        </p:blipFill>
        <p:spPr bwMode="auto">
          <a:xfrm>
            <a:off x="971600" y="1556792"/>
            <a:ext cx="2539385" cy="3994696"/>
          </a:xfrm>
          <a:prstGeom prst="rect">
            <a:avLst/>
          </a:prstGeom>
          <a:noFill/>
        </p:spPr>
      </p:pic>
      <p:pic>
        <p:nvPicPr>
          <p:cNvPr id="6147" name="Picture 3" descr="C:\Users\и\Desktop\Курс Вперед\Пособие_Экран знаний\видео\Новая папка\Фото\IMG-132bdc31edff296dac821fdb47551b81-V_.jpg"/>
          <p:cNvPicPr>
            <a:picLocks noChangeAspect="1" noChangeArrowheads="1"/>
          </p:cNvPicPr>
          <p:nvPr/>
        </p:nvPicPr>
        <p:blipFill>
          <a:blip r:embed="rId4" cstate="print"/>
          <a:srcRect l="6274" t="21262" r="7462" b="17077"/>
          <a:stretch>
            <a:fillRect/>
          </a:stretch>
        </p:blipFill>
        <p:spPr bwMode="auto">
          <a:xfrm>
            <a:off x="6372200" y="1556792"/>
            <a:ext cx="2592288" cy="4032448"/>
          </a:xfrm>
          <a:prstGeom prst="rect">
            <a:avLst/>
          </a:prstGeom>
          <a:noFill/>
        </p:spPr>
      </p:pic>
      <p:pic>
        <p:nvPicPr>
          <p:cNvPr id="6148" name="Picture 4" descr="C:\Users\и\Desktop\Курс Вперед\Пособие_Экран знаний\видео\Новая папка\Фото\IMG-8347c301ac8c20a26a9695c4e24b01ab-V_.jpg"/>
          <p:cNvPicPr>
            <a:picLocks noChangeAspect="1" noChangeArrowheads="1"/>
          </p:cNvPicPr>
          <p:nvPr/>
        </p:nvPicPr>
        <p:blipFill>
          <a:blip r:embed="rId5" cstate="print"/>
          <a:srcRect l="7167" t="21262" r="9220" b="14951"/>
          <a:stretch>
            <a:fillRect/>
          </a:stretch>
        </p:blipFill>
        <p:spPr bwMode="auto">
          <a:xfrm>
            <a:off x="3707904" y="1556792"/>
            <a:ext cx="2388525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191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Цель: обобщение и систематизация знаний детей об обычаях и традициях народов России.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</dc:creator>
  <cp:lastModifiedBy>и</cp:lastModifiedBy>
  <cp:revision>44</cp:revision>
  <dcterms:created xsi:type="dcterms:W3CDTF">2022-04-07T10:47:48Z</dcterms:created>
  <dcterms:modified xsi:type="dcterms:W3CDTF">2022-04-07T14:52:40Z</dcterms:modified>
</cp:coreProperties>
</file>