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BC16-D3D8-42B9-B540-E778F21EA445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5A28-7E31-4FA5-A7B6-AE786CE7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215238" cy="7143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Enigmatic Unicode" pitchFamily="2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Enigmatic Unicode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Enigmatic Unicode" pitchFamily="2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МДОУ «Детский сад №158» </a:t>
            </a:r>
            <a:r>
              <a:rPr lang="ru-RU" sz="2800" b="1" cap="all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cap="all" dirty="0">
                <a:solidFill>
                  <a:srgbClr val="FF0000"/>
                </a:solidFill>
                <a:latin typeface="+mn-lt"/>
              </a:rPr>
            </a:br>
            <a:r>
              <a:rPr lang="ru-RU" b="1" dirty="0">
                <a:solidFill>
                  <a:srgbClr val="00B050"/>
                </a:solidFill>
                <a:latin typeface="Enigmatic Unicode" pitchFamily="2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929618" cy="2357454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Как на Руси весну встречали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Подготовила</a:t>
            </a:r>
          </a:p>
          <a:p>
            <a:pPr algn="r"/>
            <a:r>
              <a:rPr lang="ru-RU" sz="2400" b="1" dirty="0" err="1" smtClean="0">
                <a:solidFill>
                  <a:srgbClr val="FF0000"/>
                </a:solidFill>
              </a:rPr>
              <a:t>Мушенкова</a:t>
            </a:r>
            <a:r>
              <a:rPr lang="ru-RU" sz="2400" b="1" dirty="0" smtClean="0">
                <a:solidFill>
                  <a:srgbClr val="FF0000"/>
                </a:solidFill>
              </a:rPr>
              <a:t> Наталия Дмитриевна</a:t>
            </a:r>
          </a:p>
          <a:p>
            <a:pPr algn="r"/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Ярославль, 2025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670" y="928670"/>
            <a:ext cx="4751071" cy="32861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485778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Хоровод «Ручеек»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73632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85786" y="1571612"/>
            <a:ext cx="3645124" cy="46434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14340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Comic Sans MS" pitchFamily="66" charset="0"/>
              </a:rPr>
              <a:t>Хоровод-игра «Ручеёк» - это старинная игра-обряд, которая символизировала таяние снега. Солнышко согрело землю, растаял снег, всюду побежали журчащие ручейки.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1200 (4)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428868"/>
            <a:ext cx="4278797" cy="3469557"/>
          </a:xfr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Обряд отпускания птиц на волю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286280" cy="5000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Comic Sans MS" pitchFamily="66" charset="0"/>
              </a:rPr>
              <a:t>На Руси весну ждали с большим нетерпением и верили, что ускорить приход её могут птицы. Их отпускали на волю - 7 апреля, когда Весну звали в третий (последний) раз.</a:t>
            </a:r>
          </a:p>
          <a:p>
            <a:pPr marL="0" indent="0" algn="ctr">
              <a:buNone/>
            </a:pPr>
            <a:r>
              <a:rPr lang="ru-RU" sz="2000" b="1" i="1" dirty="0">
                <a:latin typeface="Comic Sans MS" pitchFamily="66" charset="0"/>
              </a:rPr>
              <a:t>Выпуская птиц приговаривали:</a:t>
            </a:r>
            <a:br>
              <a:rPr lang="ru-RU" sz="2000" b="1" i="1" dirty="0"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Синички-сестрички,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Тетки-чечетки,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 err="1">
                <a:solidFill>
                  <a:srgbClr val="0070C0"/>
                </a:solidFill>
                <a:latin typeface="Comic Sans MS" pitchFamily="66" charset="0"/>
              </a:rPr>
              <a:t>Краснозобые</a:t>
            </a: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Comic Sans MS" pitchFamily="66" charset="0"/>
              </a:rPr>
              <a:t>снегирюшки</a:t>
            </a: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Щеглята-молодцы,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Воры воробьи!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Вы по воле полетайте,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Вы на вольной поживите,</a:t>
            </a:r>
            <a:b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</a:rPr>
              <a:t>К нам весну скорей ведите!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4143380"/>
            <a:ext cx="8358246" cy="2168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На Руси всегда очень серьёзно относились к красавице Весне. Её всегда ждали, встречали, закликали, чтобы пришла она с теплом, с доброй погодой, с хлебом, с богатым урожаем.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357166"/>
            <a:ext cx="4857784" cy="372532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4038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Century" pitchFamily="18" charset="0"/>
                <a:cs typeface="CordiaUPC" pitchFamily="34" charset="-34"/>
              </a:rPr>
              <a:t>В первый раз Весну кликать начинали тогда, когда это показывала сама природа: снега тают, с крыш капает, птицы прилетают и начинают петь по-весеннему.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Масленица или «Проводы зимы».</a:t>
            </a:r>
            <a:b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718" cy="5143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По традиции, Масленичная неделя начинается в понедельник и заканчивается в воскресенье фееричным сжиганием чучела. Это действие символизирует проводы зимы и наступление весны. </a:t>
            </a:r>
          </a:p>
        </p:txBody>
      </p:sp>
      <p:pic>
        <p:nvPicPr>
          <p:cNvPr id="7" name="Содержимое 6" descr="b64_to_28855_1 (2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571612"/>
            <a:ext cx="3958960" cy="41434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3929090" cy="114300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Comic Sans MS" pitchFamily="66" charset="0"/>
              </a:rPr>
              <a:t>Блины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71966" cy="507209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Наши предки почитали солнце, как бога, ведь оно давало жизнь всему. Поэтому и появилась традиция печь круглые, по форме напоминающие солнце, блины. Считалось, что съев такое кушанье, человек получит частичку солнечного света и тепла. Блинов на Масленицу нужно было печь и есть как можно больше.</a:t>
            </a:r>
          </a:p>
          <a:p>
            <a:pPr algn="ctr"/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Содержимое 4" descr="19aeecac19842d89e8869d6cae771e65 (2).jpe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3643314"/>
            <a:ext cx="3494967" cy="2906389"/>
          </a:xfrm>
        </p:spPr>
      </p:pic>
      <p:pic>
        <p:nvPicPr>
          <p:cNvPr id="6" name="Рисунок 5" descr="chagam07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00042"/>
            <a:ext cx="2857520" cy="3579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90304_15385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500042"/>
            <a:ext cx="4348464" cy="31432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500570"/>
            <a:ext cx="8501122" cy="22145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Самыми популярными развлечениями во время Масленицы, были кулачные бои, катания на санях, лазанье на столб за призом, поедание на время блинов, и, конечно, хороводы, песни и танцы.</a:t>
            </a:r>
          </a:p>
        </p:txBody>
      </p:sp>
      <p:pic>
        <p:nvPicPr>
          <p:cNvPr id="6" name="Рисунок 5" descr="Масл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1250117"/>
            <a:ext cx="4143404" cy="3107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5686436" cy="1143000"/>
          </a:xfrm>
        </p:spPr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  <a:latin typeface="Comic Sans MS" pitchFamily="66" charset="0"/>
              </a:rPr>
              <a:t>Заклички</a:t>
            </a:r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 22 марта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5286380" cy="26432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latin typeface="Comic Sans MS" pitchFamily="66" charset="0"/>
              </a:rPr>
              <a:t>22 марта по народному календарю день Жаворонки. По поверьям в этот день прилетают сорок первых птиц и приносят на своих крыльях настоящую, теплую весну.</a:t>
            </a:r>
            <a:br>
              <a:rPr lang="ru-RU" b="1" i="1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3500438"/>
            <a:ext cx="4038600" cy="30003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Этот день совпадает с астрономическим днем </a:t>
            </a:r>
            <a:r>
              <a:rPr lang="ru-RU" b="1" i="1" dirty="0" err="1"/>
              <a:t>весенного</a:t>
            </a:r>
            <a:r>
              <a:rPr lang="ru-RU" b="1" i="1" dirty="0"/>
              <a:t> равноденствия - днем, когда длина светлого времени суток равна длине темного времени суток.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214974" cy="928694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Обрядовое дерево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Comic Sans MS" pitchFamily="66" charset="0"/>
              </a:rPr>
              <a:t>Праздник встречи Весны проводили у обрядового деревца, которое украшали лентами, бумажными цветами, колокольчиками. Это дерево носили по селу, чтобы украсить его мог каждый.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" name="Рисунок 7" descr="b0c7cc85454b3317a0a564f6d0f1e40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3857628"/>
            <a:ext cx="3966358" cy="26432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Содержимое 4" descr="74122460a0788c90286eac1c347a144b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929058" cy="2618348"/>
          </a:xfr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Выпекание жаворонков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latin typeface="Comic Sans MS" pitchFamily="66" charset="0"/>
              </a:rPr>
              <a:t>Чтобы приблизить приход весны, хозяйки пекли из пресного или кислого теста птичек - "жаворонков", которых называли детьми или братьями перелетных птиц, их рассаживали на проталинах, крышах, деревьях и стогах.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5" name="Содержимое 14" descr="DSC_0037-1 (2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29190" y="1571612"/>
            <a:ext cx="3617220" cy="46210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394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МДОУ «Детский сад №158»   </vt:lpstr>
      <vt:lpstr>Слайд 2</vt:lpstr>
      <vt:lpstr>Слайд 3</vt:lpstr>
      <vt:lpstr>Масленица или «Проводы зимы». </vt:lpstr>
      <vt:lpstr>Блины</vt:lpstr>
      <vt:lpstr>Слайд 6</vt:lpstr>
      <vt:lpstr>Заклички 22 марта</vt:lpstr>
      <vt:lpstr>Обрядовое дерево</vt:lpstr>
      <vt:lpstr>Выпекание жаворонков</vt:lpstr>
      <vt:lpstr>Хоровод «Ручеек»</vt:lpstr>
      <vt:lpstr>Обряд отпускания птиц на волю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 ДРЕВНЕЙ РУСИ  ВЕСНУ ВСТРЕЧАЛИ…</dc:title>
  <dc:creator>Ден</dc:creator>
  <cp:lastModifiedBy>Пользователь</cp:lastModifiedBy>
  <cp:revision>22</cp:revision>
  <dcterms:created xsi:type="dcterms:W3CDTF">2020-04-16T22:31:15Z</dcterms:created>
  <dcterms:modified xsi:type="dcterms:W3CDTF">2025-04-09T05:51:06Z</dcterms:modified>
</cp:coreProperties>
</file>