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77" r:id="rId8"/>
    <p:sldId id="265" r:id="rId9"/>
    <p:sldId id="266" r:id="rId10"/>
    <p:sldId id="281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15" autoAdjust="0"/>
  </p:normalViewPr>
  <p:slideViewPr>
    <p:cSldViewPr>
      <p:cViewPr>
        <p:scale>
          <a:sx n="66" d="100"/>
          <a:sy n="66" d="100"/>
        </p:scale>
        <p:origin x="-161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28670"/>
            <a:ext cx="8786842" cy="500066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Адаптированная </a:t>
            </a:r>
            <a:b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основная образовательная программа </a:t>
            </a:r>
            <a:b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детей</a:t>
            </a:r>
            <a:b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возраста  </a:t>
            </a:r>
            <a:b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задержкой психического здоровья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0"/>
            <a:ext cx="6429388" cy="4766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МДОУ «Детский сад 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158»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6021288"/>
            <a:ext cx="642938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133328"/>
            <a:ext cx="8572560" cy="6724672"/>
          </a:xfrm>
          <a:prstGeom prst="rect">
            <a:avLst/>
          </a:prstGeom>
        </p:spPr>
        <p:txBody>
          <a:bodyPr vert="horz" lIns="45720" rIns="45720">
            <a:normAutofit fontScale="25000" lnSpcReduction="20000"/>
          </a:bodyPr>
          <a:lstStyle/>
          <a:p>
            <a:pPr algn="ctr">
              <a:lnSpc>
                <a:spcPct val="120000"/>
              </a:lnSpc>
              <a:tabLst>
                <a:tab pos="360363" algn="l"/>
              </a:tabLst>
            </a:pP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Четыре основные группы детей с ЗПР </a:t>
            </a:r>
          </a:p>
          <a:p>
            <a:pPr algn="ctr">
              <a:lnSpc>
                <a:spcPct val="120000"/>
              </a:lnSpc>
              <a:tabLst>
                <a:tab pos="360363" algn="l"/>
              </a:tabLst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И.И.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Мамайчук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  <a:tabLst>
                <a:tab pos="360363" algn="l"/>
              </a:tabLst>
            </a:pP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3813" indent="-23813" algn="just">
              <a:lnSpc>
                <a:spcPct val="120000"/>
              </a:lnSpc>
              <a:buAutoNum type="arabicPeriod"/>
              <a:tabLst>
                <a:tab pos="360363" algn="l"/>
              </a:tabLst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Дети с 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относительной </a:t>
            </a:r>
            <a:r>
              <a:rPr lang="ru-RU" sz="7200" b="1" i="1" u="sng" dirty="0" err="1" smtClean="0"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 психических процессов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 но 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сниженной познавательной активностью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 В этой группе наиболее часто встречаются дети с ЗПР вследствие психофизического инфантилизма и дети с соматогенной и психогенной формами ЗПР.</a:t>
            </a:r>
          </a:p>
          <a:p>
            <a:pPr algn="just">
              <a:lnSpc>
                <a:spcPct val="120000"/>
              </a:lnSpc>
              <a:buAutoNum type="arabicPeriod" startAt="2"/>
              <a:tabLst>
                <a:tab pos="360363" algn="l"/>
              </a:tabLst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Дети с 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неравномерным проявлением познавательной активности и продуктивности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 Эту группу составляют дети с легкой формой ЗПР церебрально-органического генеза, с выраженной ЗПР соматогенного происхождения и с осложненной формой психофизического инфантилизма.</a:t>
            </a:r>
          </a:p>
          <a:p>
            <a:pPr algn="just">
              <a:lnSpc>
                <a:spcPct val="120000"/>
              </a:lnSpc>
              <a:buAutoNum type="arabicPeriod" startAt="2"/>
              <a:tabLst>
                <a:tab pos="360363" algn="l"/>
              </a:tabLst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Дети с 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выраженным нарушением интеллектуальной продуктивности, но с достаточной познавательной активностью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 В эту группу входят дети с ЗПР церебрально-органического генеза, у которых наблюдается выраженная дефицитарность отдельных психических функций (памяти, внимания, гнозиса, праксиса).</a:t>
            </a:r>
          </a:p>
          <a:p>
            <a:pPr algn="just">
              <a:lnSpc>
                <a:spcPct val="120000"/>
              </a:lnSpc>
              <a:buAutoNum type="arabicPeriod" startAt="2"/>
              <a:tabLst>
                <a:tab pos="360363" algn="l"/>
              </a:tabLst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Дети, для которых характерно 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сочетание низкого уровня интеллектуальной продуктивности и слабо выраженной познавательной активности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 В эту группу входят дети с тяжелой формой ЗПР церебрально-органического генеза. Дети не проявляют устойчивого интереса, их деятельность недостаточно целенаправленна, поведение импульсивно, слабо развита произвольная регуляция деятельности. Качественное своеобразие характерно для эмоционально-волевой сферы и поведения.</a:t>
            </a:r>
          </a:p>
          <a:p>
            <a:pPr algn="ctr">
              <a:lnSpc>
                <a:spcPct val="120000"/>
              </a:lnSpc>
            </a:pP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tabLst>
                <a:tab pos="360363" algn="l"/>
              </a:tabLst>
            </a:pPr>
            <a:endParaRPr kumimoji="0" lang="ru-RU" sz="64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64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64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работы с родителями является обеспечение взаимодействия с семьей, вовлечение родителей в образовательный процесс для формирования у них компетентной педагогической позиции по отношению к собственному ребенку.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цели обеспечивает решение следующих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задач: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вовлечение родителей в воспитательно-образовательный процесс;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внедрение эффективных технологий сотрудничества с родителями, активизация их участия в жизни ДОУ;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родительской компетентности в вопросах воспитания и обучения детей.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133328"/>
            <a:ext cx="8643998" cy="6724672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x-none" sz="3200" b="1" smtClean="0">
                <a:latin typeface="Times New Roman" pitchFamily="18" charset="0"/>
                <a:cs typeface="Times New Roman" pitchFamily="18" charset="0"/>
              </a:rPr>
              <a:t>заимодействие педагогического коллектива с семьями дошкольников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 ЗПР</a:t>
            </a:r>
          </a:p>
          <a:p>
            <a:pPr algn="ctr"/>
            <a:endParaRPr lang="ru-RU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715436" cy="63579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Оказание социально-правовой поддержки семьям воспитанников;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Просветительско-разъяснительная работа с родителями до начала посещения ребенком группы;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Оказание психолого-педагогической поддержки семьям детей с ЗПР ;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Психолого-профилактическая работа с семьями «группы риска»;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Психолого-педагогическое консультирование по заявкам родителей;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Психокоррекционная работа в проблемных ситуациях;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Пропаганда психолого-педагогических и специальных знаний;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Обучение элементарным методам и приемам коррекционной помощи детям в условиях семьи.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133328"/>
            <a:ext cx="8643998" cy="6724672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Направления в</a:t>
            </a:r>
            <a:r>
              <a:rPr lang="x-none" sz="3200" b="1" smtClean="0">
                <a:latin typeface="Times New Roman" pitchFamily="18" charset="0"/>
                <a:cs typeface="Times New Roman" pitchFamily="18" charset="0"/>
              </a:rPr>
              <a:t>заимодействи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x-none" sz="3200" b="1" smtClean="0">
                <a:latin typeface="Times New Roman" pitchFamily="18" charset="0"/>
                <a:cs typeface="Times New Roman" pitchFamily="18" charset="0"/>
              </a:rPr>
              <a:t>с семьями дошкольников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 ЗПР</a:t>
            </a:r>
          </a:p>
          <a:p>
            <a:pPr algn="ctr"/>
            <a:endParaRPr lang="ru-RU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714348" y="357166"/>
            <a:ext cx="7715304" cy="6286544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для детей с ЗПР является инновационным программным документом для дошкольных образовательных учреждений комбинированного и компенсирующего видов.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285720" y="0"/>
            <a:ext cx="8572560" cy="6572272"/>
          </a:xfrm>
        </p:spPr>
        <p:txBody>
          <a:bodyPr>
            <a:noAutofit/>
          </a:bodyPr>
          <a:lstStyle/>
          <a:p>
            <a:pPr marL="0" indent="457200" algn="ctr">
              <a:spcBef>
                <a:spcPts val="0"/>
              </a:spcBef>
              <a:buClr>
                <a:schemeClr val="tx1"/>
              </a:buClr>
            </a:pP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Программа составлена в соответствии с:</a:t>
            </a:r>
          </a:p>
          <a:p>
            <a:pPr marL="0" indent="457200" algn="just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Законом Российской Федерации «Об образовании».</a:t>
            </a:r>
          </a:p>
          <a:p>
            <a:pPr marL="0" indent="457200" algn="just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стандартом дошкольного образования.</a:t>
            </a:r>
          </a:p>
          <a:p>
            <a:pPr marL="0" indent="457200" algn="just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Конвенцией ООН о правах ребенка.</a:t>
            </a:r>
          </a:p>
          <a:p>
            <a:pPr marL="0" indent="457200" algn="just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Всемирной декларацией об обеспечивании выживания, защиты и развития детей.</a:t>
            </a:r>
          </a:p>
          <a:p>
            <a:pPr marL="0" indent="457200" algn="just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Декларацией прав ребенка.</a:t>
            </a:r>
          </a:p>
          <a:p>
            <a:pPr marL="0" indent="457200" algn="just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Санитарно-эпидемиологическими требованиями к устройству, содержанию и организации режима работы в дошкольных организациях.</a:t>
            </a:r>
          </a:p>
          <a:p>
            <a:pPr marL="0" indent="457200" algn="just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Разработками отечественных ученых в области общей и специальной педагогики и психологии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967690" cy="602087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14282" y="928670"/>
            <a:ext cx="8643998" cy="571504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Проектирование модели образовательной и коррекционно-развивающей психолого-педагогической работы, максимально обеспечивающей создание условий для развития детей с ЗПР дошкольного возраста в группах компенсирующей, комбинированной направленности, общеобразовательных группах (инклюзивное образование). </a:t>
            </a:r>
          </a:p>
          <a:p>
            <a:pPr algn="just">
              <a:buClr>
                <a:schemeClr val="tx1"/>
              </a:buClr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Обеспечение условий для дошкольного образования детей с ЗПР с учетом их индивидуально-типологических особенностей и особых образовательных потребностей.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Программы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14282" y="785794"/>
            <a:ext cx="8715436" cy="5786478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</a:t>
            </a:r>
          </a:p>
          <a:p>
            <a:pPr lvl="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создание оптимальных условий для охраны и укрепления физического и психического здоровья детей с ЗПР;</a:t>
            </a:r>
          </a:p>
          <a:p>
            <a:pPr lvl="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обеспечение психолого-педагогических условий для развития способностей и личностного потенциала каждого ребенка;</a:t>
            </a:r>
          </a:p>
          <a:p>
            <a:pPr lvl="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целенаправленное комплексное психолого-педагогическое сопровождение ребенка с ЗПР и квалифицированная коррекция недостатков в развитии;</a:t>
            </a:r>
          </a:p>
          <a:p>
            <a:pPr lvl="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выстраивание индивидуального коррекционно-образовательного маршрута;</a:t>
            </a:r>
          </a:p>
          <a:p>
            <a:pPr lvl="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подготовка детей с ЗПР ко второй ступени обучения (начальная школа) с учетом целевых ориентиров ДО для детей с ЗПР;</a:t>
            </a:r>
          </a:p>
          <a:p>
            <a:pPr lvl="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взаимодействие с семьей для обеспечения полноценного развития детей с ЗПР; </a:t>
            </a:r>
          </a:p>
          <a:p>
            <a:pPr lvl="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обеспечение необходимых санитарно-гигиенических условий, проектирование специальной предметно-пространственной развивающей среды, создание атмосферы психологического комфорта.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Общедидактические принципы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14282" y="785794"/>
            <a:ext cx="8715436" cy="578647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научности;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 связи теории с практикой;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 активности и сознательности в обучении;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 доступности;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 последовательности и систематичности;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 прочности усвоения знаний;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 наглядности;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 индивидуального подхода к обучению и воспитанию;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 дифференцированного подхода;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принципы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14282" y="571480"/>
            <a:ext cx="8715436" cy="60007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принцип педагогического гуманизма и оптимизма;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принцип социально-адаптирующей направленности образования;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этиопатогенетический принцип;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принцип системного подхода к диагностике и коррекции нарушений; 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принцип коррекционно-компенсирующей направленности образования;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принцип опоры на закономерности онтогенетического развития;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принцип реализации деятельностного подхода в обучении и воспитании;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принцип ранней педагогической помощи;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принцип развития коммуникации, речевой деятельности и языка, как средства, обеспечивающего развитие речи и мышления;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принцип личностно-ориентированного взаимодействия взрослого с ребенком; 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принцип необходимости специального педагогического руководства;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принцип вариативности коррекционно-развивающего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8643998" cy="6357982"/>
          </a:xfrm>
        </p:spPr>
        <p:txBody>
          <a:bodyPr>
            <a:normAutofit fontScale="25000" lnSpcReduction="20000"/>
          </a:bodyPr>
          <a:lstStyle/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</a:pP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Целевые ориентиры программы выступают основаниями преемственности 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дошкольного и начального общего образования за счет обеспечения равных стартовых возможностей  на начальных этапах обучения в школе. Развитие функционального базиса для формирования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предпосылок универсальных учебных действий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(УУД в личностной, коммуникативной, познавательной и регулятивной сферах) является важнейшей задачей дошкольного образования.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8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98902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270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детей с задержкой психического развития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166843"/>
            <a:ext cx="87154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Задержка психического развития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сложное полиморфное нарушение, при котором страдают разные компоненты познавательной деятельности, эмоционально-волевой сферы, психомоторного развития, деятельности.</a:t>
            </a:r>
          </a:p>
          <a:p>
            <a:pPr indent="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Специфические особенности развития этой категории детей негативно влияют на своевременное формирование всех видов дошкольной деятельности: изобразительной, игровой, конструктивной. </a:t>
            </a:r>
          </a:p>
          <a:p>
            <a:pPr indent="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Полиморфность нарушений и разная степень их выраженности определяют различные возможности детей в овладении основной образовательной программой на дошкольном этапе.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351</TotalTime>
  <Words>861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Адаптированная  основная образовательная программа  для детей дошкольного возраста   с задержкой психического здоровья  </vt:lpstr>
      <vt:lpstr>Презентация PowerPoint</vt:lpstr>
      <vt:lpstr>Презентация PowerPoint</vt:lpstr>
      <vt:lpstr>Цель Программы</vt:lpstr>
      <vt:lpstr>Задачи Программы</vt:lpstr>
      <vt:lpstr>Общедидактические принципы</vt:lpstr>
      <vt:lpstr>Специальные принципы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основная образовательная программа для детей с тяжелыми нарушениями речи  (общим недоразвитием речи)  с 3 до 7 лет</dc:title>
  <dc:creator>Антон</dc:creator>
  <cp:lastModifiedBy>User</cp:lastModifiedBy>
  <cp:revision>48</cp:revision>
  <dcterms:created xsi:type="dcterms:W3CDTF">2017-12-11T17:43:34Z</dcterms:created>
  <dcterms:modified xsi:type="dcterms:W3CDTF">2018-08-27T18:35:57Z</dcterms:modified>
</cp:coreProperties>
</file>